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  <a:srgbClr val="E5DBCB"/>
    <a:srgbClr val="762000"/>
    <a:srgbClr val="802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52547E-76AA-4A22-8ED6-AF34C22CC68D}" v="10" dt="2025-06-03T09:35:45.9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e Dobrohotoff" userId="2dc4cf58-dc7e-422a-950b-38460c74cb76" providerId="ADAL" clId="{6E52547E-76AA-4A22-8ED6-AF34C22CC68D}"/>
    <pc:docChg chg="undo custSel modSld">
      <pc:chgData name="Nicole Dobrohotoff" userId="2dc4cf58-dc7e-422a-950b-38460c74cb76" providerId="ADAL" clId="{6E52547E-76AA-4A22-8ED6-AF34C22CC68D}" dt="2025-06-03T09:35:57.729" v="250" actId="20577"/>
      <pc:docMkLst>
        <pc:docMk/>
      </pc:docMkLst>
      <pc:sldChg chg="addSp modSp mod">
        <pc:chgData name="Nicole Dobrohotoff" userId="2dc4cf58-dc7e-422a-950b-38460c74cb76" providerId="ADAL" clId="{6E52547E-76AA-4A22-8ED6-AF34C22CC68D}" dt="2025-06-03T09:35:57.729" v="250" actId="20577"/>
        <pc:sldMkLst>
          <pc:docMk/>
          <pc:sldMk cId="805973466" sldId="256"/>
        </pc:sldMkLst>
        <pc:spChg chg="mod">
          <ac:chgData name="Nicole Dobrohotoff" userId="2dc4cf58-dc7e-422a-950b-38460c74cb76" providerId="ADAL" clId="{6E52547E-76AA-4A22-8ED6-AF34C22CC68D}" dt="2025-06-03T09:35:57.729" v="250" actId="20577"/>
          <ac:spMkLst>
            <pc:docMk/>
            <pc:sldMk cId="805973466" sldId="256"/>
            <ac:spMk id="2" creationId="{312FA5CC-B9CA-4D02-B916-509AE1C579D5}"/>
          </ac:spMkLst>
        </pc:spChg>
        <pc:spChg chg="mod">
          <ac:chgData name="Nicole Dobrohotoff" userId="2dc4cf58-dc7e-422a-950b-38460c74cb76" providerId="ADAL" clId="{6E52547E-76AA-4A22-8ED6-AF34C22CC68D}" dt="2025-06-02T02:19:37.454" v="56" actId="14100"/>
          <ac:spMkLst>
            <pc:docMk/>
            <pc:sldMk cId="805973466" sldId="256"/>
            <ac:spMk id="3" creationId="{869F25AF-2E60-9CA9-C4F0-CB6F4A93398F}"/>
          </ac:spMkLst>
        </pc:spChg>
        <pc:spChg chg="add">
          <ac:chgData name="Nicole Dobrohotoff" userId="2dc4cf58-dc7e-422a-950b-38460c74cb76" providerId="ADAL" clId="{6E52547E-76AA-4A22-8ED6-AF34C22CC68D}" dt="2025-06-03T09:34:38.442" v="227"/>
          <ac:spMkLst>
            <pc:docMk/>
            <pc:sldMk cId="805973466" sldId="256"/>
            <ac:spMk id="4" creationId="{577C4558-2ADD-DC33-8300-FAFD26A45ADB}"/>
          </ac:spMkLst>
        </pc:spChg>
        <pc:spChg chg="mod">
          <ac:chgData name="Nicole Dobrohotoff" userId="2dc4cf58-dc7e-422a-950b-38460c74cb76" providerId="ADAL" clId="{6E52547E-76AA-4A22-8ED6-AF34C22CC68D}" dt="2025-06-02T02:26:46.015" v="216" actId="14100"/>
          <ac:spMkLst>
            <pc:docMk/>
            <pc:sldMk cId="805973466" sldId="256"/>
            <ac:spMk id="6" creationId="{32C0D2E6-5086-4C4D-822B-4CF110B4B574}"/>
          </ac:spMkLst>
        </pc:spChg>
        <pc:spChg chg="add mod">
          <ac:chgData name="Nicole Dobrohotoff" userId="2dc4cf58-dc7e-422a-950b-38460c74cb76" providerId="ADAL" clId="{6E52547E-76AA-4A22-8ED6-AF34C22CC68D}" dt="2025-06-03T09:35:14.964" v="229"/>
          <ac:spMkLst>
            <pc:docMk/>
            <pc:sldMk cId="805973466" sldId="256"/>
            <ac:spMk id="7" creationId="{0C9634C8-9D9E-2C9D-ACF6-D161650005AA}"/>
          </ac:spMkLst>
        </pc:spChg>
        <pc:spChg chg="mod">
          <ac:chgData name="Nicole Dobrohotoff" userId="2dc4cf58-dc7e-422a-950b-38460c74cb76" providerId="ADAL" clId="{6E52547E-76AA-4A22-8ED6-AF34C22CC68D}" dt="2025-06-02T02:26:53.915" v="219" actId="948"/>
          <ac:spMkLst>
            <pc:docMk/>
            <pc:sldMk cId="805973466" sldId="256"/>
            <ac:spMk id="8" creationId="{13ABCB80-D705-4989-B86F-6B089A28C2BD}"/>
          </ac:spMkLst>
        </pc:spChg>
        <pc:spChg chg="mod">
          <ac:chgData name="Nicole Dobrohotoff" userId="2dc4cf58-dc7e-422a-950b-38460c74cb76" providerId="ADAL" clId="{6E52547E-76AA-4A22-8ED6-AF34C22CC68D}" dt="2025-06-02T02:14:40.526" v="14" actId="14100"/>
          <ac:spMkLst>
            <pc:docMk/>
            <pc:sldMk cId="805973466" sldId="256"/>
            <ac:spMk id="9" creationId="{1A0A75F6-C3A9-4E3B-B2BD-A0E777B0F040}"/>
          </ac:spMkLst>
        </pc:spChg>
        <pc:spChg chg="mod">
          <ac:chgData name="Nicole Dobrohotoff" userId="2dc4cf58-dc7e-422a-950b-38460c74cb76" providerId="ADAL" clId="{6E52547E-76AA-4A22-8ED6-AF34C22CC68D}" dt="2025-06-02T02:26:48.565" v="217" actId="1076"/>
          <ac:spMkLst>
            <pc:docMk/>
            <pc:sldMk cId="805973466" sldId="256"/>
            <ac:spMk id="10" creationId="{9A5013BB-B061-935E-38FA-4270AD0C92B0}"/>
          </ac:spMkLst>
        </pc:spChg>
        <pc:spChg chg="add mod">
          <ac:chgData name="Nicole Dobrohotoff" userId="2dc4cf58-dc7e-422a-950b-38460c74cb76" providerId="ADAL" clId="{6E52547E-76AA-4A22-8ED6-AF34C22CC68D}" dt="2025-06-03T09:35:45.595" v="231"/>
          <ac:spMkLst>
            <pc:docMk/>
            <pc:sldMk cId="805973466" sldId="256"/>
            <ac:spMk id="11" creationId="{D97D43B0-8D13-C071-762C-C11949D40585}"/>
          </ac:spMkLst>
        </pc:spChg>
        <pc:spChg chg="mod">
          <ac:chgData name="Nicole Dobrohotoff" userId="2dc4cf58-dc7e-422a-950b-38460c74cb76" providerId="ADAL" clId="{6E52547E-76AA-4A22-8ED6-AF34C22CC68D}" dt="2025-06-02T02:15:55.025" v="28" actId="207"/>
          <ac:spMkLst>
            <pc:docMk/>
            <pc:sldMk cId="805973466" sldId="256"/>
            <ac:spMk id="15" creationId="{74C7D263-7F22-46E1-8A89-51A698CAA7FA}"/>
          </ac:spMkLst>
        </pc:spChg>
        <pc:picChg chg="mod modCrop">
          <ac:chgData name="Nicole Dobrohotoff" userId="2dc4cf58-dc7e-422a-950b-38460c74cb76" providerId="ADAL" clId="{6E52547E-76AA-4A22-8ED6-AF34C22CC68D}" dt="2025-06-02T02:14:35.570" v="13" actId="18131"/>
          <ac:picMkLst>
            <pc:docMk/>
            <pc:sldMk cId="805973466" sldId="256"/>
            <ac:picMk id="5" creationId="{932B1DA7-763F-BCB5-595C-0BAC85555017}"/>
          </ac:picMkLst>
        </pc:picChg>
        <pc:picChg chg="mod">
          <ac:chgData name="Nicole Dobrohotoff" userId="2dc4cf58-dc7e-422a-950b-38460c74cb76" providerId="ADAL" clId="{6E52547E-76AA-4A22-8ED6-AF34C22CC68D}" dt="2025-06-02T02:19:26.742" v="54" actId="1076"/>
          <ac:picMkLst>
            <pc:docMk/>
            <pc:sldMk cId="805973466" sldId="256"/>
            <ac:picMk id="13" creationId="{E377DBAD-EE63-76F5-D575-CE4503A26B66}"/>
          </ac:picMkLst>
        </pc:picChg>
        <pc:picChg chg="mod">
          <ac:chgData name="Nicole Dobrohotoff" userId="2dc4cf58-dc7e-422a-950b-38460c74cb76" providerId="ADAL" clId="{6E52547E-76AA-4A22-8ED6-AF34C22CC68D}" dt="2025-06-02T02:32:14.533" v="221" actId="14100"/>
          <ac:picMkLst>
            <pc:docMk/>
            <pc:sldMk cId="805973466" sldId="256"/>
            <ac:picMk id="17" creationId="{61365553-67FB-204D-C1EE-175E395674F9}"/>
          </ac:picMkLst>
        </pc:picChg>
        <pc:cxnChg chg="mod">
          <ac:chgData name="Nicole Dobrohotoff" userId="2dc4cf58-dc7e-422a-950b-38460c74cb76" providerId="ADAL" clId="{6E52547E-76AA-4A22-8ED6-AF34C22CC68D}" dt="2025-06-02T02:26:34.998" v="215" actId="14100"/>
          <ac:cxnSpMkLst>
            <pc:docMk/>
            <pc:sldMk cId="805973466" sldId="256"/>
            <ac:cxnSpMk id="12" creationId="{BFBEE478-8B5A-3455-102B-1EB36CF3284D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6EC62-9228-45C5-9301-753900D4883E}" type="datetimeFigureOut">
              <a:rPr lang="en-AU" smtClean="0"/>
              <a:t>3/06/2025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AF2DE-A250-4EAD-87EC-6D8EC641E5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7954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98A8-12FF-4F73-90EC-248AB6F22AB5}" type="datetimeFigureOut">
              <a:rPr lang="en-AU" smtClean="0"/>
              <a:t>3/06/2025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D99A-1B52-4D4B-97B4-C1D03C47C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0677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98A8-12FF-4F73-90EC-248AB6F22AB5}" type="datetimeFigureOut">
              <a:rPr lang="en-AU" smtClean="0"/>
              <a:t>3/06/2025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D99A-1B52-4D4B-97B4-C1D03C47C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918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98A8-12FF-4F73-90EC-248AB6F22AB5}" type="datetimeFigureOut">
              <a:rPr lang="en-AU" smtClean="0"/>
              <a:t>3/06/2025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D99A-1B52-4D4B-97B4-C1D03C47C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4290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98A8-12FF-4F73-90EC-248AB6F22AB5}" type="datetimeFigureOut">
              <a:rPr lang="en-AU" smtClean="0"/>
              <a:t>3/06/2025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D99A-1B52-4D4B-97B4-C1D03C47C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72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98A8-12FF-4F73-90EC-248AB6F22AB5}" type="datetimeFigureOut">
              <a:rPr lang="en-AU" smtClean="0"/>
              <a:t>3/06/2025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D99A-1B52-4D4B-97B4-C1D03C47C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0808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98A8-12FF-4F73-90EC-248AB6F22AB5}" type="datetimeFigureOut">
              <a:rPr lang="en-AU" smtClean="0"/>
              <a:t>3/06/2025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D99A-1B52-4D4B-97B4-C1D03C47C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2934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98A8-12FF-4F73-90EC-248AB6F22AB5}" type="datetimeFigureOut">
              <a:rPr lang="en-AU" smtClean="0"/>
              <a:t>3/06/2025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D99A-1B52-4D4B-97B4-C1D03C47C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91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98A8-12FF-4F73-90EC-248AB6F22AB5}" type="datetimeFigureOut">
              <a:rPr lang="en-AU" smtClean="0"/>
              <a:t>3/06/2025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D99A-1B52-4D4B-97B4-C1D03C47C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82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98A8-12FF-4F73-90EC-248AB6F22AB5}" type="datetimeFigureOut">
              <a:rPr lang="en-AU" smtClean="0"/>
              <a:t>3/06/2025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D99A-1B52-4D4B-97B4-C1D03C47C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6136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98A8-12FF-4F73-90EC-248AB6F22AB5}" type="datetimeFigureOut">
              <a:rPr lang="en-AU" smtClean="0"/>
              <a:t>3/06/2025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D99A-1B52-4D4B-97B4-C1D03C47C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7081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98A8-12FF-4F73-90EC-248AB6F22AB5}" type="datetimeFigureOut">
              <a:rPr lang="en-AU" smtClean="0"/>
              <a:t>3/06/2025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D99A-1B52-4D4B-97B4-C1D03C47C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169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098A8-12FF-4F73-90EC-248AB6F22AB5}" type="datetimeFigureOut">
              <a:rPr lang="en-AU" smtClean="0"/>
              <a:t>3/06/2025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3D99A-1B52-4D4B-97B4-C1D03C47C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224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32B1DA7-763F-BCB5-595C-0BAC855550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2" t="170" r="28230" b="-170"/>
          <a:stretch/>
        </p:blipFill>
        <p:spPr>
          <a:xfrm>
            <a:off x="6858891" y="0"/>
            <a:ext cx="5333109" cy="688132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A0A75F6-C3A9-4E3B-B2BD-A0E777B0F040}"/>
              </a:ext>
            </a:extLst>
          </p:cNvPr>
          <p:cNvSpPr/>
          <p:nvPr/>
        </p:nvSpPr>
        <p:spPr>
          <a:xfrm>
            <a:off x="4021" y="-1"/>
            <a:ext cx="6854870" cy="6881327"/>
          </a:xfrm>
          <a:prstGeom prst="rect">
            <a:avLst/>
          </a:prstGeom>
          <a:solidFill>
            <a:srgbClr val="E5DBCB">
              <a:alpha val="7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762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C0D2E6-5086-4C4D-822B-4CF110B4B574}"/>
              </a:ext>
            </a:extLst>
          </p:cNvPr>
          <p:cNvSpPr/>
          <p:nvPr/>
        </p:nvSpPr>
        <p:spPr>
          <a:xfrm>
            <a:off x="1" y="4816683"/>
            <a:ext cx="6488218" cy="18260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ABCB80-D705-4989-B86F-6B089A28C2BD}"/>
              </a:ext>
            </a:extLst>
          </p:cNvPr>
          <p:cNvSpPr txBox="1"/>
          <p:nvPr/>
        </p:nvSpPr>
        <p:spPr>
          <a:xfrm>
            <a:off x="4021" y="5485540"/>
            <a:ext cx="5891661" cy="10002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AU" sz="2800" b="1" dirty="0">
                <a:solidFill>
                  <a:schemeClr val="bg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www.caritas.org.au/gaza</a:t>
            </a:r>
          </a:p>
          <a:p>
            <a:pPr algn="ctr">
              <a:spcAft>
                <a:spcPts val="600"/>
              </a:spcAft>
            </a:pPr>
            <a:r>
              <a:rPr lang="en-AU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1800 024 413</a:t>
            </a:r>
            <a:endParaRPr lang="en-US" sz="2600" b="1" dirty="0">
              <a:solidFill>
                <a:schemeClr val="bg1"/>
              </a:solidFill>
              <a:latin typeface="Arial" panose="020B0604020202020204" pitchFamily="34" charset="0"/>
              <a:ea typeface="Roboto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9F25AF-2E60-9CA9-C4F0-CB6F4A93398F}"/>
              </a:ext>
            </a:extLst>
          </p:cNvPr>
          <p:cNvSpPr txBox="1"/>
          <p:nvPr/>
        </p:nvSpPr>
        <p:spPr>
          <a:xfrm>
            <a:off x="365907" y="1470325"/>
            <a:ext cx="5821417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GAZA CRISIS APPEAL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2FA5CC-B9CA-4D02-B916-509AE1C579D5}"/>
              </a:ext>
            </a:extLst>
          </p:cNvPr>
          <p:cNvSpPr txBox="1"/>
          <p:nvPr/>
        </p:nvSpPr>
        <p:spPr>
          <a:xfrm>
            <a:off x="365853" y="2425836"/>
            <a:ext cx="6700772" cy="216982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Over 4,500 people have been made amputees due to the current conflict. </a:t>
            </a: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Your support can help provide prosthetic limbs </a:t>
            </a: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and rehabilitation. </a:t>
            </a:r>
            <a:endParaRPr lang="en-AU" sz="3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4C7D263-7F22-46E1-8A89-51A698CAA7FA}"/>
              </a:ext>
            </a:extLst>
          </p:cNvPr>
          <p:cNvSpPr txBox="1"/>
          <p:nvPr/>
        </p:nvSpPr>
        <p:spPr>
          <a:xfrm>
            <a:off x="7366030" y="6601770"/>
            <a:ext cx="44502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>
                <a:solidFill>
                  <a:srgbClr val="FFFFFF"/>
                </a:solidFill>
              </a:rPr>
              <a:t>Photo: Caritas Jerusalem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5013BB-B061-935E-38FA-4270AD0C92B0}"/>
              </a:ext>
            </a:extLst>
          </p:cNvPr>
          <p:cNvSpPr/>
          <p:nvPr/>
        </p:nvSpPr>
        <p:spPr>
          <a:xfrm>
            <a:off x="1525782" y="4900765"/>
            <a:ext cx="30043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AU" sz="3200" b="1" dirty="0">
                <a:solidFill>
                  <a:schemeClr val="bg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DONATE NOW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FBEE478-8B5A-3455-102B-1EB36CF3284D}"/>
              </a:ext>
            </a:extLst>
          </p:cNvPr>
          <p:cNvCxnSpPr>
            <a:cxnSpLocks/>
          </p:cNvCxnSpPr>
          <p:nvPr/>
        </p:nvCxnSpPr>
        <p:spPr>
          <a:xfrm>
            <a:off x="-4019" y="2178211"/>
            <a:ext cx="579226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E377DBAD-EE63-76F5-D575-CE4503A26B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07" y="292184"/>
            <a:ext cx="3150169" cy="938966"/>
          </a:xfrm>
          <a:prstGeom prst="rect">
            <a:avLst/>
          </a:prstGeom>
        </p:spPr>
      </p:pic>
      <p:pic>
        <p:nvPicPr>
          <p:cNvPr id="17" name="Picture 16" descr="A qr code with a white background&#10;&#10;Description automatically generated">
            <a:extLst>
              <a:ext uri="{FF2B5EF4-FFF2-40B4-BE49-F238E27FC236}">
                <a16:creationId xmlns:a16="http://schemas.microsoft.com/office/drawing/2014/main" id="{61365553-67FB-204D-C1EE-175E395674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848" y="4678533"/>
            <a:ext cx="2094064" cy="209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973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aritas Education Colours">
      <a:dk1>
        <a:srgbClr val="05243F"/>
      </a:dk1>
      <a:lt1>
        <a:srgbClr val="FFFFFF"/>
      </a:lt1>
      <a:dk2>
        <a:srgbClr val="414042"/>
      </a:dk2>
      <a:lt2>
        <a:srgbClr val="FFFFFF"/>
      </a:lt2>
      <a:accent1>
        <a:srgbClr val="762000"/>
      </a:accent1>
      <a:accent2>
        <a:srgbClr val="E5DBCB"/>
      </a:accent2>
      <a:accent3>
        <a:srgbClr val="D86075"/>
      </a:accent3>
      <a:accent4>
        <a:srgbClr val="DF918A"/>
      </a:accent4>
      <a:accent5>
        <a:srgbClr val="63B1A4"/>
      </a:accent5>
      <a:accent6>
        <a:srgbClr val="C3DDD7"/>
      </a:accent6>
      <a:hlink>
        <a:srgbClr val="00B0F0"/>
      </a:hlink>
      <a:folHlink>
        <a:srgbClr val="63B1A4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F170210F2CF24C9E2C6624D7A1AA41" ma:contentTypeVersion="11" ma:contentTypeDescription="Create a new document." ma:contentTypeScope="" ma:versionID="90bca7c1bbbb665ed639b3baff8897b8">
  <xsd:schema xmlns:xsd="http://www.w3.org/2001/XMLSchema" xmlns:xs="http://www.w3.org/2001/XMLSchema" xmlns:p="http://schemas.microsoft.com/office/2006/metadata/properties" xmlns:ns2="da7cb477-d294-4cd8-a8fd-d6546272b885" xmlns:ns3="a74f41e8-2c9a-4a9a-8a86-1b2eca9cb15f" targetNamespace="http://schemas.microsoft.com/office/2006/metadata/properties" ma:root="true" ma:fieldsID="e98dd7500ca9271139015f4cb1665484" ns2:_="" ns3:_="">
    <xsd:import namespace="da7cb477-d294-4cd8-a8fd-d6546272b885"/>
    <xsd:import namespace="a74f41e8-2c9a-4a9a-8a86-1b2eca9cb1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7cb477-d294-4cd8-a8fd-d6546272b8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fba56b17-20de-4e09-aefb-c97c0efd6d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4f41e8-2c9a-4a9a-8a86-1b2eca9cb15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f3ffeea-cf0c-4ca3-804a-6fa494fe2746}" ma:internalName="TaxCatchAll" ma:showField="CatchAllData" ma:web="a74f41e8-2c9a-4a9a-8a86-1b2eca9cb1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a7cb477-d294-4cd8-a8fd-d6546272b885">
      <Terms xmlns="http://schemas.microsoft.com/office/infopath/2007/PartnerControls"/>
    </lcf76f155ced4ddcb4097134ff3c332f>
    <TaxCatchAll xmlns="a74f41e8-2c9a-4a9a-8a86-1b2eca9cb15f" xsi:nil="true"/>
  </documentManagement>
</p:properties>
</file>

<file path=customXml/itemProps1.xml><?xml version="1.0" encoding="utf-8"?>
<ds:datastoreItem xmlns:ds="http://schemas.openxmlformats.org/officeDocument/2006/customXml" ds:itemID="{2096E933-421B-4FB8-8D51-838D716960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E3A182-2ED3-4EC3-A2D7-0C5574F091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7cb477-d294-4cd8-a8fd-d6546272b885"/>
    <ds:schemaRef ds:uri="a74f41e8-2c9a-4a9a-8a86-1b2eca9cb1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B047035-9304-4423-ACE7-6A419FDAFE82}">
  <ds:schemaRefs>
    <ds:schemaRef ds:uri="a74f41e8-2c9a-4a9a-8a86-1b2eca9cb15f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sharepoint/v3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5e9f70fa-da72-4a48-b92c-4a4a1e519a76"/>
    <ds:schemaRef ds:uri="http://purl.org/dc/dcmitype/"/>
    <ds:schemaRef ds:uri="a7938f78-b017-4dc0-8c82-d5b44b2641c5"/>
    <ds:schemaRef ds:uri="da7cb477-d294-4cd8-a8fd-d6546272b88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</TotalTime>
  <Words>44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Dobrohotoff</dc:creator>
  <cp:lastModifiedBy>Nicole Dobrohotoff</cp:lastModifiedBy>
  <cp:revision>56</cp:revision>
  <dcterms:created xsi:type="dcterms:W3CDTF">2023-09-12T23:16:29Z</dcterms:created>
  <dcterms:modified xsi:type="dcterms:W3CDTF">2025-06-03T09:35:58Z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0x01010043F170210F2CF24C9E2C6624D7A1AA41</vt:lpwstr>
  </property>
</Properties>
</file>